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s/slide40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3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41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7" r:id="rId1"/>
  </p:sldMasterIdLst>
  <p:notesMasterIdLst>
    <p:notesMasterId r:id="rId43"/>
  </p:notes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71" r:id="rId10"/>
    <p:sldId id="260" r:id="rId11"/>
    <p:sldId id="292" r:id="rId12"/>
    <p:sldId id="293" r:id="rId13"/>
    <p:sldId id="294" r:id="rId14"/>
    <p:sldId id="295" r:id="rId15"/>
    <p:sldId id="296" r:id="rId16"/>
    <p:sldId id="281" r:id="rId17"/>
    <p:sldId id="282" r:id="rId18"/>
    <p:sldId id="290" r:id="rId19"/>
    <p:sldId id="273" r:id="rId20"/>
    <p:sldId id="267" r:id="rId21"/>
    <p:sldId id="265" r:id="rId22"/>
    <p:sldId id="26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291" r:id="rId39"/>
    <p:sldId id="312" r:id="rId40"/>
    <p:sldId id="274" r:id="rId41"/>
    <p:sldId id="313" r:id="rId42"/>
  </p:sldIdLst>
  <p:sldSz cx="24382413" cy="18288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Livvic SemiBold" pitchFamily="2" charset="0"/>
      <p:bold r:id="rId48"/>
      <p:boldItalic r:id="rId49"/>
    </p:embeddedFont>
    <p:embeddedFont>
      <p:font typeface="Livvic" pitchFamily="2" charset="0"/>
      <p:regular r:id="rId50"/>
      <p:bold r:id="rId51"/>
      <p:italic r:id="rId52"/>
      <p:boldItalic r:id="rId53"/>
    </p:embeddedFont>
    <p:embeddedFont>
      <p:font typeface="Livvic Medium" pitchFamily="2" charset="0"/>
      <p:regular r:id="rId54"/>
      <p:italic r:id="rId5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2482"/>
    <a:srgbClr val="AB87BB"/>
    <a:srgbClr val="824A99"/>
    <a:srgbClr val="02A199"/>
    <a:srgbClr val="ABE6E1"/>
    <a:srgbClr val="4372C4"/>
    <a:srgbClr val="BC1B77"/>
    <a:srgbClr val="2B69D5"/>
    <a:srgbClr val="177366"/>
    <a:srgbClr val="126A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/>
    <p:restoredTop sz="94767"/>
  </p:normalViewPr>
  <p:slideViewPr>
    <p:cSldViewPr snapToGrid="0" snapToObjects="1">
      <p:cViewPr varScale="1">
        <p:scale>
          <a:sx n="41" d="100"/>
          <a:sy n="41" d="100"/>
        </p:scale>
        <p:origin x="17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00FC8-7F75-1149-9E16-695EC26DCCB4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57E59-84A0-7E44-B419-94F130143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3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57E59-84A0-7E44-B419-94F130143AA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4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4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44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3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natterhub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49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a picture?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230326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a headline?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3868481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a news article?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1952859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a social media post?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2473786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a YouTube video?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354181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Can you trust online comments?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4" name="Answer Box One">
            <a:extLst>
              <a:ext uri="{FF2B5EF4-FFF2-40B4-BE49-F238E27FC236}">
                <a16:creationId xmlns:a16="http://schemas.microsoft.com/office/drawing/2014/main" id="{A185D4D3-B1CA-F34C-B27B-D8A8350C58BD}"/>
              </a:ext>
            </a:extLst>
          </p:cNvPr>
          <p:cNvSpPr/>
          <p:nvPr/>
        </p:nvSpPr>
        <p:spPr>
          <a:xfrm>
            <a:off x="3745038" y="10071768"/>
            <a:ext cx="8446168" cy="1684421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 </a:t>
            </a:r>
          </a:p>
        </p:txBody>
      </p:sp>
      <p:sp>
        <p:nvSpPr>
          <p:cNvPr id="9" name="Answer Box Two">
            <a:extLst>
              <a:ext uri="{FF2B5EF4-FFF2-40B4-BE49-F238E27FC236}">
                <a16:creationId xmlns:a16="http://schemas.microsoft.com/office/drawing/2014/main" id="{852AC2BA-0C06-004E-826C-97ABF89161F6}"/>
              </a:ext>
            </a:extLst>
          </p:cNvPr>
          <p:cNvSpPr/>
          <p:nvPr/>
        </p:nvSpPr>
        <p:spPr>
          <a:xfrm>
            <a:off x="12504027" y="10023642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  <p:sp>
        <p:nvSpPr>
          <p:cNvPr id="7" name="Answer Box Three">
            <a:extLst>
              <a:ext uri="{FF2B5EF4-FFF2-40B4-BE49-F238E27FC236}">
                <a16:creationId xmlns:a16="http://schemas.microsoft.com/office/drawing/2014/main" id="{F2A9674A-A9AA-A843-8646-925CF39CE68D}"/>
              </a:ext>
            </a:extLst>
          </p:cNvPr>
          <p:cNvSpPr/>
          <p:nvPr/>
        </p:nvSpPr>
        <p:spPr>
          <a:xfrm>
            <a:off x="8280943" y="12093073"/>
            <a:ext cx="8446168" cy="1684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2691029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93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12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831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53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830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Is everything on the internet reliable?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1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32960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8767629" y="4895909"/>
            <a:ext cx="97549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30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7735057" y="4969062"/>
            <a:ext cx="97559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352800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What is meant by the term clickbait?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2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new type of rod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website or link that encourages you to click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7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8935054" y="12163617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social media post of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fake news</a:t>
            </a:r>
            <a:endParaRPr lang="en-US" sz="5000" dirty="0">
              <a:latin typeface="Livvic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4301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8791076" y="4894839"/>
            <a:ext cx="907490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25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8461894" y="4967108"/>
            <a:ext cx="85130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352800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39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Which of these can influence you online?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3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News headlines</a:t>
            </a:r>
          </a:p>
        </p:txBody>
      </p:sp>
      <p:sp>
        <p:nvSpPr>
          <p:cNvPr id="6" name="Answer Box Two">
            <a:hlinkClick r:id="rId3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 social media post of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fake news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7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4" y="12163617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An online fishing game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8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13923752" y="12163617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All of these</a:t>
            </a:r>
            <a:endParaRPr lang="en-US" sz="5000" dirty="0">
              <a:latin typeface="Livvic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2082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8908307" y="4894655"/>
            <a:ext cx="89577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77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8086752" y="4967587"/>
            <a:ext cx="88180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352800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72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 can trust a website that claims to be true.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4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True</a:t>
            </a: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144465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606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36" y="4893880"/>
            <a:ext cx="84648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82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8229655" y="4963941"/>
            <a:ext cx="851113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352800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8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Why might someone try to influence you online?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5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To sell you things</a:t>
            </a:r>
          </a:p>
        </p:txBody>
      </p:sp>
      <p:sp>
        <p:nvSpPr>
          <p:cNvPr id="6" name="Answer Box Two">
            <a:hlinkClick r:id="rId3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To gain followers</a:t>
            </a:r>
          </a:p>
        </p:txBody>
      </p:sp>
      <p:sp>
        <p:nvSpPr>
          <p:cNvPr id="7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11952602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To convince you of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their beliefs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8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11904476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All of these</a:t>
            </a:r>
          </a:p>
        </p:txBody>
      </p:sp>
    </p:spTree>
    <p:extLst>
      <p:ext uri="{BB962C8B-B14F-4D97-AF65-F5344CB8AC3E}">
        <p14:creationId xmlns:p14="http://schemas.microsoft.com/office/powerpoint/2010/main" val="418552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330337" y="4893254"/>
            <a:ext cx="80665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0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8661690" y="4965542"/>
            <a:ext cx="81964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352800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96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What makes a website trustworthy?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6</a:t>
            </a:r>
          </a:p>
        </p:txBody>
      </p:sp>
      <p:sp>
        <p:nvSpPr>
          <p:cNvPr id="5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787371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The website has information you are interested in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8739245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It is from official sources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7" name="Answer Box One">
            <a:hlinkClick r:id="rId3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12398079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The website is </a:t>
            </a:r>
            <a:br>
              <a:rPr lang="en-GB" sz="5000" dirty="0">
                <a:latin typeface="Livvic Medium" pitchFamily="2" charset="77"/>
              </a:rPr>
            </a:br>
            <a:r>
              <a:rPr lang="en-GB" sz="5000" dirty="0">
                <a:latin typeface="Livvic Medium" pitchFamily="2" charset="77"/>
              </a:rPr>
              <a:t>updated regularly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8" name="Answer Box Two">
            <a:hlinkClick r:id="rId3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12349953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All of these</a:t>
            </a:r>
          </a:p>
        </p:txBody>
      </p:sp>
    </p:spTree>
    <p:extLst>
      <p:ext uri="{BB962C8B-B14F-4D97-AF65-F5344CB8AC3E}">
        <p14:creationId xmlns:p14="http://schemas.microsoft.com/office/powerpoint/2010/main" val="171380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A6E1C-2D04-5348-944A-2BEC6275224D}"/>
              </a:ext>
            </a:extLst>
          </p:cNvPr>
          <p:cNvSpPr txBox="1"/>
          <p:nvPr/>
        </p:nvSpPr>
        <p:spPr>
          <a:xfrm>
            <a:off x="6778318" y="1759613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107BA-D2A4-EF4A-8AC7-5A5FFCA47EA6}"/>
              </a:ext>
            </a:extLst>
          </p:cNvPr>
          <p:cNvSpPr txBox="1"/>
          <p:nvPr/>
        </p:nvSpPr>
        <p:spPr>
          <a:xfrm rot="10812">
            <a:off x="9074018" y="4891856"/>
            <a:ext cx="76903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0F79ED8-5CF5-E24D-96F8-E17494AEB737}"/>
              </a:ext>
            </a:extLst>
          </p:cNvPr>
          <p:cNvGrpSpPr/>
          <p:nvPr/>
        </p:nvGrpSpPr>
        <p:grpSpPr>
          <a:xfrm>
            <a:off x="3128953" y="10367566"/>
            <a:ext cx="6198839" cy="5766561"/>
            <a:chOff x="3269242" y="10457361"/>
            <a:chExt cx="7163039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F305A043-2B79-B445-B93F-3655CA493153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C166E95A-17ED-4843-8A20-B6DD585931F2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98E4C228-AA85-DD42-989B-696DDC0D71F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22C15744-BB0F-9F46-910D-C08772774C1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CF9E13B6-F34F-7F4D-84D2-4CCEF0FCDE92}"/>
              </a:ext>
            </a:extLst>
          </p:cNvPr>
          <p:cNvSpPr/>
          <p:nvPr/>
        </p:nvSpPr>
        <p:spPr>
          <a:xfrm>
            <a:off x="2553880" y="965372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previousslide"/>
          </p:cNvPr>
          <p:cNvSpPr/>
          <p:nvPr/>
        </p:nvSpPr>
        <p:spPr>
          <a:xfrm>
            <a:off x="2553880" y="9688291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55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3D07F-85E5-DC45-9A0E-7C9AD23B4C52}"/>
              </a:ext>
            </a:extLst>
          </p:cNvPr>
          <p:cNvSpPr txBox="1"/>
          <p:nvPr/>
        </p:nvSpPr>
        <p:spPr>
          <a:xfrm>
            <a:off x="6193102" y="143042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AD49D-FA61-1946-BE50-8DD31FC76F6B}"/>
              </a:ext>
            </a:extLst>
          </p:cNvPr>
          <p:cNvSpPr txBox="1"/>
          <p:nvPr/>
        </p:nvSpPr>
        <p:spPr>
          <a:xfrm rot="10812">
            <a:off x="8930815" y="4966076"/>
            <a:ext cx="785723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8F37A760-7687-7447-A9A0-2405ED3DF7BF}"/>
              </a:ext>
            </a:extLst>
          </p:cNvPr>
          <p:cNvGrpSpPr/>
          <p:nvPr/>
        </p:nvGrpSpPr>
        <p:grpSpPr>
          <a:xfrm>
            <a:off x="3939988" y="10419472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15F36CB6-2CE5-4E4D-8E3A-9298458C947A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Finish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33795AF4-CA46-794C-B9AF-B72E355F7BFF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683C3C64-8E84-3647-B1F9-DE42FDB5AC91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A70E21CC-49B5-A546-A280-F45858661C48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5CE5A782-9830-3A4A-9AD2-F44EA305E2B4}"/>
              </a:ext>
            </a:extLst>
          </p:cNvPr>
          <p:cNvSpPr/>
          <p:nvPr/>
        </p:nvSpPr>
        <p:spPr>
          <a:xfrm>
            <a:off x="2875139" y="9764718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/>
          </p:cNvPr>
          <p:cNvSpPr/>
          <p:nvPr/>
        </p:nvSpPr>
        <p:spPr>
          <a:xfrm>
            <a:off x="3146373" y="9764718"/>
            <a:ext cx="7362092" cy="6952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55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572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224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7049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5ML2_N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1190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24382413" cy="18288000"/>
          </a:xfrm>
          <a:prstGeom prst="rect">
            <a:avLst/>
          </a:prstGeom>
          <a:solidFill>
            <a:srgbClr val="6624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picture containing drawing, ligh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095C06A-3657-D248-9661-8E0D12AC4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56" y="8445500"/>
            <a:ext cx="88773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1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8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93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418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10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501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345A4CA2103D42AAE32FF97B62331B" ma:contentTypeVersion="16" ma:contentTypeDescription="Create a new document." ma:contentTypeScope="" ma:versionID="dd2bb616ff89850ab698381159ed176e">
  <xsd:schema xmlns:xsd="http://www.w3.org/2001/XMLSchema" xmlns:xs="http://www.w3.org/2001/XMLSchema" xmlns:p="http://schemas.microsoft.com/office/2006/metadata/properties" xmlns:ns2="276263f2-b819-4031-9489-5207d87447c6" xmlns:ns3="867686d5-a0e5-4d12-9788-de093ce86546" targetNamespace="http://schemas.microsoft.com/office/2006/metadata/properties" ma:root="true" ma:fieldsID="891bce25edf920afa5ca9b23e059cd53" ns2:_="" ns3:_="">
    <xsd:import namespace="276263f2-b819-4031-9489-5207d87447c6"/>
    <xsd:import namespace="867686d5-a0e5-4d12-9788-de093ce865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263f2-b819-4031-9489-5207d87447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5dfa82-81a5-4a5e-a735-60af52d8c6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686d5-a0e5-4d12-9788-de093ce86546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f6bea0-7c3e-451e-976e-efb0e83b99c6}" ma:internalName="TaxCatchAll" ma:showField="CatchAllData" ma:web="867686d5-a0e5-4d12-9788-de093ce865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BC27FB-F796-4746-AEC3-D1AC18A5C4EA}"/>
</file>

<file path=customXml/itemProps2.xml><?xml version="1.0" encoding="utf-8"?>
<ds:datastoreItem xmlns:ds="http://schemas.openxmlformats.org/officeDocument/2006/customXml" ds:itemID="{967D8682-E802-4E57-9065-FF077E3000D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11335</TotalTime>
  <Words>268</Words>
  <Application>Microsoft Office PowerPoint</Application>
  <PresentationFormat>Custom</PresentationFormat>
  <Paragraphs>92</Paragraphs>
  <Slides>41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Livvic SemiBold</vt:lpstr>
      <vt:lpstr>Livvic</vt:lpstr>
      <vt:lpstr>Livvic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Office</dc:creator>
  <cp:lastModifiedBy>Tony Anderson</cp:lastModifiedBy>
  <cp:revision>46</cp:revision>
  <dcterms:created xsi:type="dcterms:W3CDTF">2020-08-04T12:25:14Z</dcterms:created>
  <dcterms:modified xsi:type="dcterms:W3CDTF">2020-09-21T12:05:51Z</dcterms:modified>
</cp:coreProperties>
</file>